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7" r:id="rId4"/>
    <p:sldId id="267" r:id="rId5"/>
    <p:sldId id="271" r:id="rId6"/>
    <p:sldId id="270" r:id="rId7"/>
    <p:sldId id="256" r:id="rId8"/>
    <p:sldId id="26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FDC9-4F74-4330-B33A-F1FA26AD5721}" type="datetimeFigureOut">
              <a:rPr lang="ru-RU" smtClean="0"/>
              <a:pPr/>
              <a:t>07.09.2018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FB95-922B-4BA5-90B7-660A188058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Шапк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58462"/>
          </a:xfrm>
          <a:prstGeom prst="rect">
            <a:avLst/>
          </a:prstGeom>
        </p:spPr>
      </p:pic>
      <p:pic>
        <p:nvPicPr>
          <p:cNvPr id="8" name="Рисунок 7" descr="Титу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5112568" cy="9878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4051" y="2636912"/>
            <a:ext cx="80759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 живем рядом</a:t>
            </a:r>
          </a:p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с уникальным местом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2636912"/>
            <a:ext cx="69201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/>
              <a:t>Кытлым</a:t>
            </a:r>
            <a:r>
              <a:rPr lang="ru-RU" sz="3600" b="1" i="1" dirty="0" smtClean="0"/>
              <a:t> </a:t>
            </a:r>
          </a:p>
          <a:p>
            <a:pPr algn="ctr"/>
            <a:r>
              <a:rPr lang="ru-RU" sz="3600" b="1" i="1" dirty="0" smtClean="0"/>
              <a:t>Поселок в Свердловской области</a:t>
            </a:r>
          </a:p>
          <a:p>
            <a:pPr algn="ctr"/>
            <a:r>
              <a:rPr lang="ru-RU" sz="3600" b="1" i="1" dirty="0" smtClean="0"/>
              <a:t>55 км от города Карпинска</a:t>
            </a:r>
            <a:endParaRPr lang="ru-RU" sz="3600" b="1" i="1" dirty="0"/>
          </a:p>
        </p:txBody>
      </p:sp>
      <p:pic>
        <p:nvPicPr>
          <p:cNvPr id="8" name="Рисунок 7" descr="Шапк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58462"/>
          </a:xfrm>
          <a:prstGeom prst="rect">
            <a:avLst/>
          </a:prstGeom>
        </p:spPr>
      </p:pic>
      <p:pic>
        <p:nvPicPr>
          <p:cNvPr id="9" name="Рисунок 8" descr="Титу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5112568" cy="98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нжаковское кольцо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971600" y="2276872"/>
            <a:ext cx="7056784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556792"/>
            <a:ext cx="6225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Кытлым  - поселок окруженный Уральскими горами</a:t>
            </a:r>
          </a:p>
          <a:p>
            <a:r>
              <a:rPr lang="ru-RU" sz="2000" b="1" i="1" dirty="0" smtClean="0"/>
              <a:t>с чистейшим горным воздухом и богатой историей </a:t>
            </a:r>
          </a:p>
        </p:txBody>
      </p:sp>
      <p:pic>
        <p:nvPicPr>
          <p:cNvPr id="8" name="Рисунок 7" descr="Шапка 2.jpg"/>
          <p:cNvPicPr>
            <a:picLocks noChangeAspect="1"/>
          </p:cNvPicPr>
          <p:nvPr/>
        </p:nvPicPr>
        <p:blipFill>
          <a:blip r:embed="rId3" cstate="print"/>
          <a:srcRect b="11469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pic>
        <p:nvPicPr>
          <p:cNvPr id="9" name="Рисунок 8" descr="Титуль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5112568" cy="98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060848"/>
            <a:ext cx="835485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Удивительная история поселка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В царские времена через поселок проходил торговый путь </a:t>
            </a:r>
          </a:p>
          <a:p>
            <a:r>
              <a:rPr lang="ru-RU" sz="2000" b="1" i="1" dirty="0" smtClean="0"/>
              <a:t>из Европы в Азию по знаменитой Бабиновской дороге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До революции здесь добывалось 90 % от всей добываемой</a:t>
            </a:r>
          </a:p>
          <a:p>
            <a:r>
              <a:rPr lang="ru-RU" sz="2000" b="1" i="1" dirty="0" smtClean="0"/>
              <a:t>на земле платины. Работала золотодобывающая </a:t>
            </a:r>
          </a:p>
          <a:p>
            <a:r>
              <a:rPr lang="ru-RU" sz="2000" b="1" i="1" dirty="0" smtClean="0"/>
              <a:t>компания совместно с Францией, Англией, Бельгией и США.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Во время гражданской войны проходили бои за добытую платину. </a:t>
            </a:r>
          </a:p>
          <a:p>
            <a:r>
              <a:rPr lang="ru-RU" sz="2000" b="1" i="1" dirty="0" smtClean="0"/>
              <a:t>В память об этих событиях поставлен уникальный памятник отряду</a:t>
            </a:r>
          </a:p>
          <a:p>
            <a:r>
              <a:rPr lang="ru-RU" sz="2000" b="1" i="1" dirty="0" err="1" smtClean="0"/>
              <a:t>Дидковского</a:t>
            </a:r>
            <a:r>
              <a:rPr lang="ru-RU" sz="2000" b="1" i="1" dirty="0" smtClean="0"/>
              <a:t>, героически сражавшихся в этих местах.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В современной России рядом с поселком построена воинская часть</a:t>
            </a:r>
          </a:p>
          <a:p>
            <a:r>
              <a:rPr lang="ru-RU" sz="2000" b="1" i="1" dirty="0" smtClean="0"/>
              <a:t>которая служит для защиты нашей Родины.</a:t>
            </a:r>
          </a:p>
          <a:p>
            <a:endParaRPr lang="ru-RU" sz="1400" b="1" i="1" dirty="0"/>
          </a:p>
        </p:txBody>
      </p:sp>
      <p:pic>
        <p:nvPicPr>
          <p:cNvPr id="8" name="Рисунок 7" descr="Шапка 2.jpg"/>
          <p:cNvPicPr>
            <a:picLocks noChangeAspect="1"/>
          </p:cNvPicPr>
          <p:nvPr/>
        </p:nvPicPr>
        <p:blipFill>
          <a:blip r:embed="rId2" cstate="print"/>
          <a:srcRect b="11469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pic>
        <p:nvPicPr>
          <p:cNvPr id="9" name="Рисунок 8" descr="Титу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5112568" cy="98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1916832"/>
            <a:ext cx="75610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Для вас совместно с краеведческим музеем города Карпинска</a:t>
            </a:r>
          </a:p>
          <a:p>
            <a:r>
              <a:rPr lang="ru-RU" sz="2000" b="1" i="1" dirty="0" smtClean="0"/>
              <a:t>разработан экскурсионный маршрут, </a:t>
            </a:r>
          </a:p>
          <a:p>
            <a:r>
              <a:rPr lang="ru-RU" sz="2000" b="1" i="1" dirty="0" smtClean="0"/>
              <a:t>включающий рассказ:</a:t>
            </a:r>
          </a:p>
          <a:p>
            <a:r>
              <a:rPr lang="ru-RU" sz="2000" b="1" i="1" dirty="0" smtClean="0"/>
              <a:t>- о красоте и природе Уральских гор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об истории развития нашего края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о развитии поселка с посещением музея 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о подвиге красноармейцев отряда Дидковского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о воинской части и возможности службы в ней</a:t>
            </a:r>
          </a:p>
          <a:p>
            <a:r>
              <a:rPr lang="ru-RU" sz="2000" b="1" i="1" dirty="0" smtClean="0"/>
              <a:t>Сейчас еще есть уникальная возможность увидеть часть драги</a:t>
            </a:r>
          </a:p>
          <a:p>
            <a:r>
              <a:rPr lang="ru-RU" sz="2000" b="1" i="1" dirty="0" smtClean="0"/>
              <a:t>которая вела добычу платины.</a:t>
            </a:r>
          </a:p>
        </p:txBody>
      </p:sp>
      <p:pic>
        <p:nvPicPr>
          <p:cNvPr id="8" name="Рисунок 7" descr="Шапка 2.jpg"/>
          <p:cNvPicPr>
            <a:picLocks noChangeAspect="1"/>
          </p:cNvPicPr>
          <p:nvPr/>
        </p:nvPicPr>
        <p:blipFill>
          <a:blip r:embed="rId2" cstate="print"/>
          <a:srcRect b="11469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pic>
        <p:nvPicPr>
          <p:cNvPr id="9" name="Рисунок 8" descr="Титу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5112568" cy="98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196752"/>
            <a:ext cx="60990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i="1" dirty="0" smtClean="0"/>
          </a:p>
          <a:p>
            <a:pPr algn="ctr"/>
            <a:r>
              <a:rPr lang="ru-RU" sz="2000" b="1" i="1" dirty="0" smtClean="0"/>
              <a:t>Предлагаем уникальную экскурсию по Кытлыму школьным группам</a:t>
            </a:r>
          </a:p>
          <a:p>
            <a:r>
              <a:rPr lang="ru-RU" sz="2000" b="1" i="1" dirty="0" smtClean="0"/>
              <a:t>Стоимость за человека, руб. </a:t>
            </a:r>
          </a:p>
        </p:txBody>
      </p:sp>
      <p:pic>
        <p:nvPicPr>
          <p:cNvPr id="8" name="Рисунок 7" descr="Шапка 2.jpg"/>
          <p:cNvPicPr>
            <a:picLocks noChangeAspect="1"/>
          </p:cNvPicPr>
          <p:nvPr/>
        </p:nvPicPr>
        <p:blipFill>
          <a:blip r:embed="rId2" cstate="print"/>
          <a:srcRect b="11469"/>
          <a:stretch>
            <a:fillRect/>
          </a:stretch>
        </p:blipFill>
        <p:spPr>
          <a:xfrm>
            <a:off x="0" y="0"/>
            <a:ext cx="9144000" cy="1556792"/>
          </a:xfrm>
          <a:prstGeom prst="rect">
            <a:avLst/>
          </a:prstGeom>
        </p:spPr>
      </p:pic>
      <p:pic>
        <p:nvPicPr>
          <p:cNvPr id="9" name="Рисунок 8" descr="Титу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36941"/>
            <a:ext cx="5112568" cy="9878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551081"/>
              </p:ext>
            </p:extLst>
          </p:nvPr>
        </p:nvGraphicFramePr>
        <p:xfrm>
          <a:off x="1043608" y="2564904"/>
          <a:ext cx="63840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037946"/>
                <a:gridCol w="1037946"/>
                <a:gridCol w="1037946"/>
                <a:gridCol w="10379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человек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+ 1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+ 1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+ 1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 + 1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день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950*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 дня 1 ночь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1850*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1700*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5" y="3717032"/>
            <a:ext cx="762362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В стоимость входит:</a:t>
            </a:r>
          </a:p>
          <a:p>
            <a:r>
              <a:rPr lang="ru-RU" sz="2000" b="1" i="1" dirty="0" smtClean="0"/>
              <a:t>- проживание в комфортном доме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питание в столовой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посещение музея 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 услуги профессионального экскурсовода</a:t>
            </a:r>
          </a:p>
          <a:p>
            <a:pPr>
              <a:buFontTx/>
              <a:buChar char="-"/>
            </a:pPr>
            <a:r>
              <a:rPr lang="ru-RU" sz="2000" b="1" i="1" dirty="0" smtClean="0"/>
              <a:t>доставка от Карпинска</a:t>
            </a:r>
            <a:endParaRPr lang="en-US" sz="2000" b="1" i="1" dirty="0" smtClean="0"/>
          </a:p>
          <a:p>
            <a:r>
              <a:rPr lang="ru-RU" sz="2000" b="1" i="1" dirty="0" smtClean="0"/>
              <a:t>* </a:t>
            </a:r>
            <a:r>
              <a:rPr lang="ru-RU" sz="2000" b="1" i="1" dirty="0"/>
              <a:t>В</a:t>
            </a:r>
            <a:r>
              <a:rPr lang="ru-RU" sz="2000" b="1" i="1" dirty="0" smtClean="0"/>
              <a:t>озможна скидка на доставку при заказе за 15 дней до поездки.</a:t>
            </a:r>
            <a:endParaRPr lang="ru-RU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п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5379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 t="2439" b="11439"/>
          <a:stretch>
            <a:fillRect/>
          </a:stretch>
        </p:blipFill>
        <p:spPr>
          <a:xfrm>
            <a:off x="71665" y="1628800"/>
            <a:ext cx="9000670" cy="52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0314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п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605379"/>
          </a:xfrm>
          <a:prstGeom prst="rect">
            <a:avLst/>
          </a:prstGeom>
        </p:spPr>
      </p:pic>
      <p:pic>
        <p:nvPicPr>
          <p:cNvPr id="6" name="Рисунок 5" descr="Поход с школьниками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84784"/>
            <a:ext cx="3264043" cy="2448032"/>
          </a:xfrm>
          <a:prstGeom prst="rect">
            <a:avLst/>
          </a:prstGeom>
        </p:spPr>
      </p:pic>
      <p:pic>
        <p:nvPicPr>
          <p:cNvPr id="10" name="Рисунок 9" descr="Поход с школьниками 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149080"/>
            <a:ext cx="3264363" cy="2448272"/>
          </a:xfrm>
          <a:prstGeom prst="rect">
            <a:avLst/>
          </a:prstGeom>
        </p:spPr>
      </p:pic>
      <p:pic>
        <p:nvPicPr>
          <p:cNvPr id="8" name="Рисунок 7" descr="Поход с школьниками 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484784"/>
            <a:ext cx="3240360" cy="2430270"/>
          </a:xfrm>
          <a:prstGeom prst="rect">
            <a:avLst/>
          </a:prstGeom>
        </p:spPr>
      </p:pic>
      <p:pic>
        <p:nvPicPr>
          <p:cNvPr id="7" name="Рисунок 6" descr="Кытлым Гостиница Северное Сияние Банкетный зал (18).JPG"/>
          <p:cNvPicPr>
            <a:picLocks noChangeAspect="1"/>
          </p:cNvPicPr>
          <p:nvPr/>
        </p:nvPicPr>
        <p:blipFill>
          <a:blip r:embed="rId6" cstate="print"/>
          <a:srcRect r="2083"/>
          <a:stretch>
            <a:fillRect/>
          </a:stretch>
        </p:blipFill>
        <p:spPr>
          <a:xfrm>
            <a:off x="4788024" y="4149080"/>
            <a:ext cx="324036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7354" y="1051124"/>
            <a:ext cx="71824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/>
              <a:t>При проживании в гостевом доме вечером</a:t>
            </a:r>
          </a:p>
          <a:p>
            <a:pPr algn="ctr"/>
            <a:r>
              <a:rPr lang="ru-RU" sz="2000" b="1" i="1" dirty="0" smtClean="0"/>
              <a:t> можно вместе собраться в уютной гостиной, </a:t>
            </a:r>
          </a:p>
          <a:p>
            <a:pPr algn="ctr"/>
            <a:r>
              <a:rPr lang="ru-RU" sz="2000" b="1" i="1" dirty="0" smtClean="0"/>
              <a:t>поделится впечатлениями или провести совместные игры. </a:t>
            </a:r>
          </a:p>
          <a:p>
            <a:pPr algn="ctr"/>
            <a:r>
              <a:rPr lang="ru-RU" sz="2000" b="1" i="1" dirty="0" smtClean="0"/>
              <a:t>   Экскурсия возможна  даже в плохую погоду. </a:t>
            </a:r>
          </a:p>
          <a:p>
            <a:pPr algn="ctr"/>
            <a:r>
              <a:rPr lang="ru-RU" sz="2000" b="1" i="1" dirty="0" smtClean="0"/>
              <a:t>Успевайте застать золотую осень</a:t>
            </a:r>
          </a:p>
        </p:txBody>
      </p:sp>
      <p:pic>
        <p:nvPicPr>
          <p:cNvPr id="8" name="Рисунок 7" descr="Шапка 2.jpg"/>
          <p:cNvPicPr>
            <a:picLocks noChangeAspect="1"/>
          </p:cNvPicPr>
          <p:nvPr/>
        </p:nvPicPr>
        <p:blipFill>
          <a:blip r:embed="rId2" cstate="print"/>
          <a:srcRect b="11469"/>
          <a:stretch>
            <a:fillRect/>
          </a:stretch>
        </p:blipFill>
        <p:spPr>
          <a:xfrm>
            <a:off x="0" y="0"/>
            <a:ext cx="9144000" cy="1051124"/>
          </a:xfrm>
          <a:prstGeom prst="rect">
            <a:avLst/>
          </a:prstGeom>
        </p:spPr>
      </p:pic>
      <p:pic>
        <p:nvPicPr>
          <p:cNvPr id="9" name="Рисунок 8" descr="Титуль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63321"/>
            <a:ext cx="5112568" cy="987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9440" y="2682340"/>
            <a:ext cx="64886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    Давайте вместе расскажем нашим детям историю</a:t>
            </a:r>
          </a:p>
          <a:p>
            <a:r>
              <a:rPr lang="ru-RU" sz="2000" b="1" i="1" dirty="0" smtClean="0"/>
              <a:t> нашего края и покажем красоту Уральской  природы.</a:t>
            </a:r>
          </a:p>
          <a:p>
            <a:pPr algn="ctr"/>
            <a:r>
              <a:rPr lang="ru-RU" sz="2000" b="1" i="1" dirty="0" smtClean="0"/>
              <a:t>Телефон </a:t>
            </a:r>
            <a:r>
              <a:rPr lang="ru-RU" sz="2000" b="1" i="1" dirty="0"/>
              <a:t>8-902-155-24-25 Е-</a:t>
            </a:r>
            <a:r>
              <a:rPr lang="en-US" sz="2000" b="1" i="1" dirty="0"/>
              <a:t>mail</a:t>
            </a:r>
            <a:r>
              <a:rPr lang="ru-RU" sz="2000" b="1" i="1" dirty="0"/>
              <a:t>: </a:t>
            </a:r>
            <a:r>
              <a:rPr lang="en-US" sz="2000" b="1" i="1" dirty="0"/>
              <a:t>marat.bryzgin@mail.ru</a:t>
            </a:r>
            <a:endParaRPr lang="ru-RU" sz="2000" b="1" i="1" dirty="0"/>
          </a:p>
          <a:p>
            <a:pPr algn="ctr"/>
            <a:r>
              <a:rPr lang="ru-RU" sz="2000" b="1" i="1" dirty="0" err="1" smtClean="0"/>
              <a:t>Брызгин</a:t>
            </a:r>
            <a:r>
              <a:rPr lang="ru-RU" sz="2000" b="1" i="1" dirty="0" smtClean="0"/>
              <a:t> Марат Васильевич</a:t>
            </a:r>
          </a:p>
        </p:txBody>
      </p:sp>
      <p:pic>
        <p:nvPicPr>
          <p:cNvPr id="6" name="Рисунок 5" descr="Кытлым урал Серебрянский камень(10).JPG"/>
          <p:cNvPicPr>
            <a:picLocks noChangeAspect="1"/>
          </p:cNvPicPr>
          <p:nvPr/>
        </p:nvPicPr>
        <p:blipFill>
          <a:blip r:embed="rId4" cstate="print"/>
          <a:srcRect t="32108" b="18689"/>
          <a:stretch>
            <a:fillRect/>
          </a:stretch>
        </p:blipFill>
        <p:spPr>
          <a:xfrm>
            <a:off x="0" y="4293096"/>
            <a:ext cx="914400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326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</cp:lastModifiedBy>
  <cp:revision>53</cp:revision>
  <dcterms:created xsi:type="dcterms:W3CDTF">2017-12-04T05:12:13Z</dcterms:created>
  <dcterms:modified xsi:type="dcterms:W3CDTF">2018-09-07T09:04:30Z</dcterms:modified>
</cp:coreProperties>
</file>